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Override3.xml" ContentType="application/vnd.openxmlformats-officedocument.themeOverride+xml"/>
  <Override PartName="/ppt/theme/themeOverride4.xml" ContentType="application/vnd.openxmlformats-officedocument.themeOverr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9" r:id="rId1"/>
  </p:sldMasterIdLst>
  <p:notesMasterIdLst>
    <p:notesMasterId r:id="rId3"/>
  </p:notesMasterIdLst>
  <p:handoutMasterIdLst>
    <p:handoutMasterId r:id="rId4"/>
  </p:handoutMasterIdLst>
  <p:sldIdLst>
    <p:sldId id="336" r:id="rId2"/>
  </p:sldIdLst>
  <p:sldSz cx="9144000" cy="6858000" type="screen4x3"/>
  <p:notesSz cx="7099300" cy="10236200"/>
  <p:defaultTextStyle>
    <a:defPPr>
      <a:defRPr lang="en-GB"/>
    </a:defPPr>
    <a:lvl1pPr algn="l" rtl="0" fontAlgn="base">
      <a:spcBef>
        <a:spcPct val="0"/>
      </a:spcBef>
      <a:spcAft>
        <a:spcPct val="0"/>
      </a:spcAft>
      <a:defRPr sz="900" i="1" kern="1200">
        <a:solidFill>
          <a:schemeClr val="bg1"/>
        </a:solidFill>
        <a:latin typeface="Arial" pitchFamily="34" charset="0"/>
        <a:ea typeface="+mn-ea"/>
        <a:cs typeface="Arial" pitchFamily="34" charset="0"/>
      </a:defRPr>
    </a:lvl1pPr>
    <a:lvl2pPr marL="457200" algn="l" rtl="0" fontAlgn="base">
      <a:spcBef>
        <a:spcPct val="0"/>
      </a:spcBef>
      <a:spcAft>
        <a:spcPct val="0"/>
      </a:spcAft>
      <a:defRPr sz="900" i="1" kern="1200">
        <a:solidFill>
          <a:schemeClr val="bg1"/>
        </a:solidFill>
        <a:latin typeface="Arial" pitchFamily="34" charset="0"/>
        <a:ea typeface="+mn-ea"/>
        <a:cs typeface="Arial" pitchFamily="34" charset="0"/>
      </a:defRPr>
    </a:lvl2pPr>
    <a:lvl3pPr marL="914400" algn="l" rtl="0" fontAlgn="base">
      <a:spcBef>
        <a:spcPct val="0"/>
      </a:spcBef>
      <a:spcAft>
        <a:spcPct val="0"/>
      </a:spcAft>
      <a:defRPr sz="900" i="1" kern="1200">
        <a:solidFill>
          <a:schemeClr val="bg1"/>
        </a:solidFill>
        <a:latin typeface="Arial" pitchFamily="34" charset="0"/>
        <a:ea typeface="+mn-ea"/>
        <a:cs typeface="Arial" pitchFamily="34" charset="0"/>
      </a:defRPr>
    </a:lvl3pPr>
    <a:lvl4pPr marL="1371600" algn="l" rtl="0" fontAlgn="base">
      <a:spcBef>
        <a:spcPct val="0"/>
      </a:spcBef>
      <a:spcAft>
        <a:spcPct val="0"/>
      </a:spcAft>
      <a:defRPr sz="900" i="1" kern="1200">
        <a:solidFill>
          <a:schemeClr val="bg1"/>
        </a:solidFill>
        <a:latin typeface="Arial" pitchFamily="34" charset="0"/>
        <a:ea typeface="+mn-ea"/>
        <a:cs typeface="Arial" pitchFamily="34" charset="0"/>
      </a:defRPr>
    </a:lvl4pPr>
    <a:lvl5pPr marL="1828800" algn="l" rtl="0" fontAlgn="base">
      <a:spcBef>
        <a:spcPct val="0"/>
      </a:spcBef>
      <a:spcAft>
        <a:spcPct val="0"/>
      </a:spcAft>
      <a:defRPr sz="900" i="1" kern="1200">
        <a:solidFill>
          <a:schemeClr val="bg1"/>
        </a:solidFill>
        <a:latin typeface="Arial" pitchFamily="34" charset="0"/>
        <a:ea typeface="+mn-ea"/>
        <a:cs typeface="Arial" pitchFamily="34" charset="0"/>
      </a:defRPr>
    </a:lvl5pPr>
    <a:lvl6pPr marL="2286000" algn="l" defTabSz="914400" rtl="0" eaLnBrk="1" latinLnBrk="0" hangingPunct="1">
      <a:defRPr sz="900" i="1" kern="1200">
        <a:solidFill>
          <a:schemeClr val="bg1"/>
        </a:solidFill>
        <a:latin typeface="Arial" pitchFamily="34" charset="0"/>
        <a:ea typeface="+mn-ea"/>
        <a:cs typeface="Arial" pitchFamily="34" charset="0"/>
      </a:defRPr>
    </a:lvl6pPr>
    <a:lvl7pPr marL="2743200" algn="l" defTabSz="914400" rtl="0" eaLnBrk="1" latinLnBrk="0" hangingPunct="1">
      <a:defRPr sz="900" i="1" kern="1200">
        <a:solidFill>
          <a:schemeClr val="bg1"/>
        </a:solidFill>
        <a:latin typeface="Arial" pitchFamily="34" charset="0"/>
        <a:ea typeface="+mn-ea"/>
        <a:cs typeface="Arial" pitchFamily="34" charset="0"/>
      </a:defRPr>
    </a:lvl7pPr>
    <a:lvl8pPr marL="3200400" algn="l" defTabSz="914400" rtl="0" eaLnBrk="1" latinLnBrk="0" hangingPunct="1">
      <a:defRPr sz="900" i="1" kern="1200">
        <a:solidFill>
          <a:schemeClr val="bg1"/>
        </a:solidFill>
        <a:latin typeface="Arial" pitchFamily="34" charset="0"/>
        <a:ea typeface="+mn-ea"/>
        <a:cs typeface="Arial" pitchFamily="34" charset="0"/>
      </a:defRPr>
    </a:lvl8pPr>
    <a:lvl9pPr marL="3657600" algn="l" defTabSz="914400" rtl="0" eaLnBrk="1" latinLnBrk="0" hangingPunct="1">
      <a:defRPr sz="900" i="1" kern="1200">
        <a:solidFill>
          <a:schemeClr val="bg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6894B2"/>
    <a:srgbClr val="505050"/>
    <a:srgbClr val="00A300"/>
    <a:srgbClr val="743063"/>
    <a:srgbClr val="FFA300"/>
    <a:srgbClr val="FF0000"/>
    <a:srgbClr val="004990"/>
    <a:srgbClr val="A7A9A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9207" autoAdjust="0"/>
    <p:restoredTop sz="54233" autoAdjust="0"/>
  </p:normalViewPr>
  <p:slideViewPr>
    <p:cSldViewPr snapToGrid="0">
      <p:cViewPr varScale="1">
        <p:scale>
          <a:sx n="77" d="100"/>
          <a:sy n="77" d="100"/>
        </p:scale>
        <p:origin x="-850" y="-77"/>
      </p:cViewPr>
      <p:guideLst>
        <p:guide orient="horz" pos="2803"/>
        <p:guide orient="horz" pos="929"/>
        <p:guide orient="horz" pos="3061"/>
        <p:guide orient="horz" pos="1278"/>
        <p:guide orient="horz" pos="1323"/>
        <p:guide orient="horz" pos="2857"/>
        <p:guide orient="horz" pos="3050"/>
        <p:guide pos="1378"/>
        <p:guide pos="429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p:scale>
          <a:sx n="100" d="100"/>
          <a:sy n="100" d="100"/>
        </p:scale>
        <p:origin x="-1482" y="1500"/>
      </p:cViewPr>
      <p:guideLst>
        <p:guide orient="horz" pos="3224"/>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3073400" cy="512763"/>
          </a:xfrm>
          <a:prstGeom prst="rect">
            <a:avLst/>
          </a:prstGeom>
          <a:noFill/>
          <a:ln w="9525">
            <a:noFill/>
            <a:miter lim="800000"/>
            <a:headEnd/>
            <a:tailEnd/>
          </a:ln>
          <a:effectLst/>
        </p:spPr>
        <p:txBody>
          <a:bodyPr vert="horz" wrap="square" lIns="94549" tIns="47274" rIns="94549" bIns="47274" numCol="1" anchor="t" anchorCtr="0" compatLnSpc="1">
            <a:prstTxWarp prst="textNoShape">
              <a:avLst/>
            </a:prstTxWarp>
          </a:bodyPr>
          <a:lstStyle>
            <a:lvl1pPr defTabSz="946150">
              <a:defRPr sz="1200" i="0">
                <a:latin typeface="Arial" charset="0"/>
                <a:cs typeface="+mn-cs"/>
              </a:defRPr>
            </a:lvl1pPr>
          </a:lstStyle>
          <a:p>
            <a:pPr>
              <a:defRPr/>
            </a:pPr>
            <a:endParaRPr lang="en-GB"/>
          </a:p>
        </p:txBody>
      </p:sp>
      <p:sp>
        <p:nvSpPr>
          <p:cNvPr id="10243" name="Rectangle 3"/>
          <p:cNvSpPr>
            <a:spLocks noGrp="1" noChangeArrowheads="1"/>
          </p:cNvSpPr>
          <p:nvPr>
            <p:ph type="dt" sz="quarter" idx="1"/>
          </p:nvPr>
        </p:nvSpPr>
        <p:spPr bwMode="auto">
          <a:xfrm>
            <a:off x="4025900" y="0"/>
            <a:ext cx="3073400" cy="512763"/>
          </a:xfrm>
          <a:prstGeom prst="rect">
            <a:avLst/>
          </a:prstGeom>
          <a:noFill/>
          <a:ln w="9525">
            <a:noFill/>
            <a:miter lim="800000"/>
            <a:headEnd/>
            <a:tailEnd/>
          </a:ln>
          <a:effectLst/>
        </p:spPr>
        <p:txBody>
          <a:bodyPr vert="horz" wrap="square" lIns="94549" tIns="47274" rIns="94549" bIns="47274" numCol="1" anchor="t" anchorCtr="0" compatLnSpc="1">
            <a:prstTxWarp prst="textNoShape">
              <a:avLst/>
            </a:prstTxWarp>
          </a:bodyPr>
          <a:lstStyle>
            <a:lvl1pPr algn="r" defTabSz="946150">
              <a:defRPr sz="1200" i="0">
                <a:latin typeface="Arial" charset="0"/>
                <a:cs typeface="+mn-cs"/>
              </a:defRPr>
            </a:lvl1pPr>
          </a:lstStyle>
          <a:p>
            <a:pPr>
              <a:defRPr/>
            </a:pPr>
            <a:endParaRPr lang="en-GB"/>
          </a:p>
        </p:txBody>
      </p:sp>
      <p:sp>
        <p:nvSpPr>
          <p:cNvPr id="10244" name="Rectangle 4"/>
          <p:cNvSpPr>
            <a:spLocks noGrp="1" noChangeArrowheads="1"/>
          </p:cNvSpPr>
          <p:nvPr>
            <p:ph type="ftr" sz="quarter" idx="2"/>
          </p:nvPr>
        </p:nvSpPr>
        <p:spPr bwMode="auto">
          <a:xfrm>
            <a:off x="0" y="9723438"/>
            <a:ext cx="3073400" cy="512762"/>
          </a:xfrm>
          <a:prstGeom prst="rect">
            <a:avLst/>
          </a:prstGeom>
          <a:noFill/>
          <a:ln w="9525">
            <a:noFill/>
            <a:miter lim="800000"/>
            <a:headEnd/>
            <a:tailEnd/>
          </a:ln>
          <a:effectLst/>
        </p:spPr>
        <p:txBody>
          <a:bodyPr vert="horz" wrap="square" lIns="94549" tIns="47274" rIns="94549" bIns="47274" numCol="1" anchor="b" anchorCtr="0" compatLnSpc="1">
            <a:prstTxWarp prst="textNoShape">
              <a:avLst/>
            </a:prstTxWarp>
          </a:bodyPr>
          <a:lstStyle>
            <a:lvl1pPr defTabSz="946150">
              <a:defRPr sz="1200" i="0">
                <a:latin typeface="Arial" charset="0"/>
                <a:cs typeface="+mn-cs"/>
              </a:defRPr>
            </a:lvl1pPr>
          </a:lstStyle>
          <a:p>
            <a:pPr>
              <a:defRPr/>
            </a:pPr>
            <a:endParaRPr lang="en-GB"/>
          </a:p>
        </p:txBody>
      </p:sp>
      <p:sp>
        <p:nvSpPr>
          <p:cNvPr id="10245" name="Rectangle 5"/>
          <p:cNvSpPr>
            <a:spLocks noGrp="1" noChangeArrowheads="1"/>
          </p:cNvSpPr>
          <p:nvPr>
            <p:ph type="sldNum" sz="quarter" idx="3"/>
          </p:nvPr>
        </p:nvSpPr>
        <p:spPr bwMode="auto">
          <a:xfrm>
            <a:off x="4025900" y="9723438"/>
            <a:ext cx="3073400" cy="512762"/>
          </a:xfrm>
          <a:prstGeom prst="rect">
            <a:avLst/>
          </a:prstGeom>
          <a:noFill/>
          <a:ln w="9525">
            <a:noFill/>
            <a:miter lim="800000"/>
            <a:headEnd/>
            <a:tailEnd/>
          </a:ln>
          <a:effectLst/>
        </p:spPr>
        <p:txBody>
          <a:bodyPr vert="horz" wrap="square" lIns="94549" tIns="47274" rIns="94549" bIns="47274" numCol="1" anchor="b" anchorCtr="0" compatLnSpc="1">
            <a:prstTxWarp prst="textNoShape">
              <a:avLst/>
            </a:prstTxWarp>
          </a:bodyPr>
          <a:lstStyle>
            <a:lvl1pPr algn="r" defTabSz="946150">
              <a:defRPr sz="1200" i="0">
                <a:latin typeface="Arial" charset="0"/>
                <a:cs typeface="+mn-cs"/>
              </a:defRPr>
            </a:lvl1pPr>
          </a:lstStyle>
          <a:p>
            <a:pPr>
              <a:defRPr/>
            </a:pPr>
            <a:fld id="{24DF0CE5-37CC-42BD-B58E-F3FCBA0B8176}"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4"/>
          <p:cNvSpPr>
            <a:spLocks noGrp="1" noRot="1" noChangeAspect="1" noChangeArrowheads="1" noTextEdit="1"/>
          </p:cNvSpPr>
          <p:nvPr>
            <p:ph type="sldImg" idx="2"/>
          </p:nvPr>
        </p:nvSpPr>
        <p:spPr bwMode="auto">
          <a:xfrm>
            <a:off x="987425" y="766763"/>
            <a:ext cx="5119688" cy="3840162"/>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46150" y="4862513"/>
            <a:ext cx="5207000" cy="3279775"/>
          </a:xfrm>
          <a:prstGeom prst="rect">
            <a:avLst/>
          </a:prstGeom>
          <a:noFill/>
          <a:ln w="12700">
            <a:noFill/>
            <a:miter lim="800000"/>
            <a:headEnd/>
            <a:tailEnd/>
          </a:ln>
          <a:effectLst/>
        </p:spPr>
        <p:txBody>
          <a:bodyPr vert="horz" wrap="square" lIns="94549" tIns="47274" rIns="94549" bIns="47274"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800" kern="1200">
        <a:solidFill>
          <a:schemeClr val="tx1"/>
        </a:solidFill>
        <a:latin typeface="Arial" charset="0"/>
        <a:ea typeface="+mn-ea"/>
        <a:cs typeface="+mn-cs"/>
      </a:defRPr>
    </a:lvl1pPr>
    <a:lvl2pPr marL="190500" algn="l" rtl="0" eaLnBrk="0" fontAlgn="base" hangingPunct="0">
      <a:spcBef>
        <a:spcPct val="30000"/>
      </a:spcBef>
      <a:spcAft>
        <a:spcPct val="0"/>
      </a:spcAft>
      <a:defRPr sz="800" kern="1200">
        <a:solidFill>
          <a:schemeClr val="tx1"/>
        </a:solidFill>
        <a:latin typeface="Arial" charset="0"/>
        <a:ea typeface="+mn-ea"/>
        <a:cs typeface="+mn-cs"/>
      </a:defRPr>
    </a:lvl2pPr>
    <a:lvl3pPr marL="381000" algn="l" rtl="0" eaLnBrk="0" fontAlgn="base" hangingPunct="0">
      <a:spcBef>
        <a:spcPct val="30000"/>
      </a:spcBef>
      <a:spcAft>
        <a:spcPct val="0"/>
      </a:spcAft>
      <a:defRPr sz="800" kern="1200">
        <a:solidFill>
          <a:schemeClr val="tx1"/>
        </a:solidFill>
        <a:latin typeface="Arial" charset="0"/>
        <a:ea typeface="+mn-ea"/>
        <a:cs typeface="+mn-cs"/>
      </a:defRPr>
    </a:lvl3pPr>
    <a:lvl4pPr marL="571500" algn="l" rtl="0" eaLnBrk="0" fontAlgn="base" hangingPunct="0">
      <a:spcBef>
        <a:spcPct val="30000"/>
      </a:spcBef>
      <a:spcAft>
        <a:spcPct val="0"/>
      </a:spcAft>
      <a:defRPr sz="800" kern="1200">
        <a:solidFill>
          <a:schemeClr val="tx1"/>
        </a:solidFill>
        <a:latin typeface="Arial" charset="0"/>
        <a:ea typeface="+mn-ea"/>
        <a:cs typeface="+mn-cs"/>
      </a:defRPr>
    </a:lvl4pPr>
    <a:lvl5pPr marL="762000" algn="l" rtl="0" eaLnBrk="0" fontAlgn="base" hangingPunct="0">
      <a:spcBef>
        <a:spcPct val="30000"/>
      </a:spcBef>
      <a:spcAft>
        <a:spcPct val="0"/>
      </a:spcAft>
      <a:defRPr sz="8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a:noFill/>
          <a:ln w="9525"/>
        </p:spPr>
        <p:txBody>
          <a:bodyPr/>
          <a:lstStyle/>
          <a:p>
            <a:endParaRPr lang="en-US" altLang="en-US"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7" name="Freeform 18"/>
            <p:cNvSpPr>
              <a:spLocks/>
            </p:cNvSpPr>
            <p:nvPr/>
          </p:nvSpPr>
          <p:spPr bwMode="auto">
            <a:xfrm>
              <a:off x="35926" y="5135025"/>
              <a:ext cx="9108074" cy="838869"/>
            </a:xfrm>
            <a:custGeom>
              <a:avLst/>
              <a:gdLst>
                <a:gd name="T0" fmla="*/ 0 w 5760"/>
                <a:gd name="T1" fmla="*/ 0 h 528"/>
                <a:gd name="T2" fmla="*/ 2147483647 w 5760"/>
                <a:gd name="T3" fmla="*/ 0 h 528"/>
                <a:gd name="T4" fmla="*/ 2147483647 w 5760"/>
                <a:gd name="T5" fmla="*/ 2147483647 h 528"/>
                <a:gd name="T6" fmla="*/ 2147483647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w="9525" cap="flat" cmpd="sng" algn="ctr">
              <a:noFill/>
              <a:prstDash val="solid"/>
              <a:round/>
              <a:headEnd type="none" w="med" len="med"/>
              <a:tailEnd type="none" w="med" len="med"/>
            </a:ln>
          </p:spPr>
          <p:txBody>
            <a:bodyPr/>
            <a:lstStyle/>
            <a:p>
              <a:pPr>
                <a:defRPr/>
              </a:pPr>
              <a:endParaRPr lang="en-GB"/>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fld id="{54ED0C9B-65CB-48F1-A61E-08DFE4B8292B}" type="datetimeFigureOut">
              <a:rPr lang="en-US"/>
              <a:pPr>
                <a:defRPr/>
              </a:pPr>
              <a:t>2/24/2015</a:t>
            </a:fld>
            <a:endParaRPr lang="en-US"/>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13" name="Slide Number Placeholder 26"/>
          <p:cNvSpPr>
            <a:spLocks noGrp="1"/>
          </p:cNvSpPr>
          <p:nvPr>
            <p:ph type="sldNum" sz="quarter" idx="12"/>
          </p:nvPr>
        </p:nvSpPr>
        <p:spPr/>
        <p:txBody>
          <a:bodyPr/>
          <a:lstStyle>
            <a:lvl1pPr>
              <a:defRPr>
                <a:solidFill>
                  <a:srgbClr val="FFFFFF"/>
                </a:solidFill>
              </a:defRPr>
            </a:lvl1pPr>
            <a:extLst/>
          </a:lstStyle>
          <a:p>
            <a:pPr>
              <a:defRPr/>
            </a:pPr>
            <a:fld id="{2ED71272-A719-44A3-8ED3-C7C9A99C851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GB"/>
          </a:p>
        </p:txBody>
      </p:sp>
      <p:sp>
        <p:nvSpPr>
          <p:cNvPr id="5" name="Footer Placeholder 21"/>
          <p:cNvSpPr>
            <a:spLocks noGrp="1"/>
          </p:cNvSpPr>
          <p:nvPr>
            <p:ph type="ftr" sz="quarter" idx="11"/>
          </p:nvPr>
        </p:nvSpPr>
        <p:spPr/>
        <p:txBody>
          <a:bodyPr/>
          <a:lstStyle>
            <a:lvl1pPr>
              <a:defRPr/>
            </a:lvl1pPr>
          </a:lstStyle>
          <a:p>
            <a:pPr>
              <a:defRPr/>
            </a:pPr>
            <a:r>
              <a:rPr lang="en-GB"/>
              <a:t>Rolls-Royce proprietary information</a:t>
            </a:r>
          </a:p>
        </p:txBody>
      </p:sp>
      <p:sp>
        <p:nvSpPr>
          <p:cNvPr id="6" name="Slide Number Placeholder 17"/>
          <p:cNvSpPr>
            <a:spLocks noGrp="1"/>
          </p:cNvSpPr>
          <p:nvPr>
            <p:ph type="sldNum" sz="quarter" idx="12"/>
          </p:nvPr>
        </p:nvSpPr>
        <p:spPr/>
        <p:txBody>
          <a:bodyPr/>
          <a:lstStyle>
            <a:lvl1pPr>
              <a:defRPr/>
            </a:lvl1pPr>
          </a:lstStyle>
          <a:p>
            <a:pPr>
              <a:defRPr/>
            </a:pPr>
            <a:fld id="{45AD4B98-6F49-4583-A74D-E656D5767B3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GB"/>
          </a:p>
        </p:txBody>
      </p:sp>
      <p:sp>
        <p:nvSpPr>
          <p:cNvPr id="5" name="Footer Placeholder 21"/>
          <p:cNvSpPr>
            <a:spLocks noGrp="1"/>
          </p:cNvSpPr>
          <p:nvPr>
            <p:ph type="ftr" sz="quarter" idx="11"/>
          </p:nvPr>
        </p:nvSpPr>
        <p:spPr/>
        <p:txBody>
          <a:bodyPr/>
          <a:lstStyle>
            <a:lvl1pPr>
              <a:defRPr/>
            </a:lvl1pPr>
          </a:lstStyle>
          <a:p>
            <a:pPr>
              <a:defRPr/>
            </a:pPr>
            <a:r>
              <a:rPr lang="en-GB"/>
              <a:t>Rolls-Royce proprietary information</a:t>
            </a:r>
          </a:p>
        </p:txBody>
      </p:sp>
      <p:sp>
        <p:nvSpPr>
          <p:cNvPr id="6" name="Slide Number Placeholder 17"/>
          <p:cNvSpPr>
            <a:spLocks noGrp="1"/>
          </p:cNvSpPr>
          <p:nvPr>
            <p:ph type="sldNum" sz="quarter" idx="12"/>
          </p:nvPr>
        </p:nvSpPr>
        <p:spPr/>
        <p:txBody>
          <a:bodyPr/>
          <a:lstStyle>
            <a:lvl1pPr>
              <a:defRPr/>
            </a:lvl1pPr>
          </a:lstStyle>
          <a:p>
            <a:pPr>
              <a:defRPr/>
            </a:pPr>
            <a:fld id="{7A02B20E-9EA2-48E1-AC43-29361F2319F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endParaRPr lang="en-GB"/>
          </a:p>
        </p:txBody>
      </p:sp>
      <p:sp>
        <p:nvSpPr>
          <p:cNvPr id="5" name="Footer Placeholder 21"/>
          <p:cNvSpPr>
            <a:spLocks noGrp="1"/>
          </p:cNvSpPr>
          <p:nvPr>
            <p:ph type="ftr" sz="quarter" idx="11"/>
          </p:nvPr>
        </p:nvSpPr>
        <p:spPr/>
        <p:txBody>
          <a:bodyPr/>
          <a:lstStyle>
            <a:lvl1pPr>
              <a:defRPr/>
            </a:lvl1pPr>
          </a:lstStyle>
          <a:p>
            <a:pPr>
              <a:defRPr/>
            </a:pPr>
            <a:r>
              <a:rPr lang="en-GB"/>
              <a:t>Rolls-Royce proprietary information</a:t>
            </a:r>
          </a:p>
        </p:txBody>
      </p:sp>
      <p:sp>
        <p:nvSpPr>
          <p:cNvPr id="6" name="Slide Number Placeholder 17"/>
          <p:cNvSpPr>
            <a:spLocks noGrp="1"/>
          </p:cNvSpPr>
          <p:nvPr>
            <p:ph type="sldNum" sz="quarter" idx="12"/>
          </p:nvPr>
        </p:nvSpPr>
        <p:spPr/>
        <p:txBody>
          <a:bodyPr/>
          <a:lstStyle>
            <a:lvl1pPr>
              <a:defRPr/>
            </a:lvl1pPr>
          </a:lstStyle>
          <a:p>
            <a:pPr>
              <a:defRPr/>
            </a:pPr>
            <a:fld id="{1B230AA5-2818-49E1-9366-1D8BF096583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endParaRPr lang="en-GB"/>
          </a:p>
        </p:txBody>
      </p:sp>
      <p:sp>
        <p:nvSpPr>
          <p:cNvPr id="7" name="Footer Placeholder 4"/>
          <p:cNvSpPr>
            <a:spLocks noGrp="1"/>
          </p:cNvSpPr>
          <p:nvPr>
            <p:ph type="ftr" sz="quarter" idx="11"/>
          </p:nvPr>
        </p:nvSpPr>
        <p:spPr/>
        <p:txBody>
          <a:bodyPr/>
          <a:lstStyle>
            <a:lvl1pPr>
              <a:defRPr/>
            </a:lvl1pPr>
            <a:extLst/>
          </a:lstStyle>
          <a:p>
            <a:pPr>
              <a:defRPr/>
            </a:pPr>
            <a:r>
              <a:rPr lang="en-GB"/>
              <a:t>Rolls-Royce proprietary information</a:t>
            </a:r>
          </a:p>
        </p:txBody>
      </p:sp>
      <p:sp>
        <p:nvSpPr>
          <p:cNvPr id="8" name="Slide Number Placeholder 5"/>
          <p:cNvSpPr>
            <a:spLocks noGrp="1"/>
          </p:cNvSpPr>
          <p:nvPr>
            <p:ph type="sldNum" sz="quarter" idx="12"/>
          </p:nvPr>
        </p:nvSpPr>
        <p:spPr/>
        <p:txBody>
          <a:bodyPr/>
          <a:lstStyle>
            <a:lvl1pPr>
              <a:defRPr/>
            </a:lvl1pPr>
            <a:extLst/>
          </a:lstStyle>
          <a:p>
            <a:pPr>
              <a:defRPr/>
            </a:pPr>
            <a:fld id="{551C2463-E575-4EFC-8E50-F31FD2068046}"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GB"/>
          </a:p>
        </p:txBody>
      </p:sp>
      <p:sp>
        <p:nvSpPr>
          <p:cNvPr id="6" name="Footer Placeholder 5"/>
          <p:cNvSpPr>
            <a:spLocks noGrp="1"/>
          </p:cNvSpPr>
          <p:nvPr>
            <p:ph type="ftr" sz="quarter" idx="11"/>
          </p:nvPr>
        </p:nvSpPr>
        <p:spPr/>
        <p:txBody>
          <a:bodyPr/>
          <a:lstStyle>
            <a:lvl1pPr>
              <a:defRPr/>
            </a:lvl1pPr>
            <a:extLst/>
          </a:lstStyle>
          <a:p>
            <a:pPr>
              <a:defRPr/>
            </a:pPr>
            <a:r>
              <a:rPr lang="en-GB"/>
              <a:t>Rolls-Royce proprietary information</a:t>
            </a:r>
          </a:p>
        </p:txBody>
      </p:sp>
      <p:sp>
        <p:nvSpPr>
          <p:cNvPr id="7" name="Slide Number Placeholder 6"/>
          <p:cNvSpPr>
            <a:spLocks noGrp="1"/>
          </p:cNvSpPr>
          <p:nvPr>
            <p:ph type="sldNum" sz="quarter" idx="12"/>
          </p:nvPr>
        </p:nvSpPr>
        <p:spPr/>
        <p:txBody>
          <a:bodyPr/>
          <a:lstStyle>
            <a:lvl1pPr>
              <a:defRPr/>
            </a:lvl1pPr>
            <a:extLst/>
          </a:lstStyle>
          <a:p>
            <a:pPr>
              <a:defRPr/>
            </a:pPr>
            <a:fld id="{14CE853D-1440-4CCF-A018-46307EBFA687}"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endParaRPr lang="en-GB"/>
          </a:p>
        </p:txBody>
      </p:sp>
      <p:sp>
        <p:nvSpPr>
          <p:cNvPr id="8" name="Footer Placeholder 7"/>
          <p:cNvSpPr>
            <a:spLocks noGrp="1"/>
          </p:cNvSpPr>
          <p:nvPr>
            <p:ph type="ftr" sz="quarter" idx="11"/>
          </p:nvPr>
        </p:nvSpPr>
        <p:spPr/>
        <p:txBody>
          <a:bodyPr/>
          <a:lstStyle>
            <a:lvl1pPr>
              <a:defRPr/>
            </a:lvl1pPr>
            <a:extLst/>
          </a:lstStyle>
          <a:p>
            <a:pPr>
              <a:defRPr/>
            </a:pPr>
            <a:r>
              <a:rPr lang="en-GB"/>
              <a:t>Rolls-Royce proprietary information</a:t>
            </a:r>
          </a:p>
        </p:txBody>
      </p:sp>
      <p:sp>
        <p:nvSpPr>
          <p:cNvPr id="9" name="Slide Number Placeholder 8"/>
          <p:cNvSpPr>
            <a:spLocks noGrp="1"/>
          </p:cNvSpPr>
          <p:nvPr>
            <p:ph type="sldNum" sz="quarter" idx="12"/>
          </p:nvPr>
        </p:nvSpPr>
        <p:spPr/>
        <p:txBody>
          <a:bodyPr/>
          <a:lstStyle>
            <a:lvl1pPr>
              <a:defRPr/>
            </a:lvl1pPr>
            <a:extLst/>
          </a:lstStyle>
          <a:p>
            <a:pPr>
              <a:defRPr/>
            </a:pPr>
            <a:fld id="{0BEF9C3A-7432-4254-B6B4-2F8CC14B6A30}"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endParaRPr lang="en-GB"/>
          </a:p>
        </p:txBody>
      </p:sp>
      <p:sp>
        <p:nvSpPr>
          <p:cNvPr id="4" name="Footer Placeholder 3"/>
          <p:cNvSpPr>
            <a:spLocks noGrp="1"/>
          </p:cNvSpPr>
          <p:nvPr>
            <p:ph type="ftr" sz="quarter" idx="11"/>
          </p:nvPr>
        </p:nvSpPr>
        <p:spPr/>
        <p:txBody>
          <a:bodyPr/>
          <a:lstStyle>
            <a:lvl1pPr>
              <a:defRPr/>
            </a:lvl1pPr>
            <a:extLst/>
          </a:lstStyle>
          <a:p>
            <a:pPr>
              <a:defRPr/>
            </a:pPr>
            <a:r>
              <a:rPr lang="en-GB"/>
              <a:t>Rolls-Royce proprietary information</a:t>
            </a:r>
          </a:p>
        </p:txBody>
      </p:sp>
      <p:sp>
        <p:nvSpPr>
          <p:cNvPr id="5" name="Slide Number Placeholder 4"/>
          <p:cNvSpPr>
            <a:spLocks noGrp="1"/>
          </p:cNvSpPr>
          <p:nvPr>
            <p:ph type="sldNum" sz="quarter" idx="12"/>
          </p:nvPr>
        </p:nvSpPr>
        <p:spPr/>
        <p:txBody>
          <a:bodyPr/>
          <a:lstStyle>
            <a:lvl1pPr>
              <a:defRPr/>
            </a:lvl1pPr>
            <a:extLst/>
          </a:lstStyle>
          <a:p>
            <a:pPr>
              <a:defRPr/>
            </a:pPr>
            <a:fld id="{FC14399A-E9CF-4A10-B948-D33D0C405CB9}"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GB"/>
          </a:p>
        </p:txBody>
      </p:sp>
      <p:sp>
        <p:nvSpPr>
          <p:cNvPr id="3" name="Footer Placeholder 21"/>
          <p:cNvSpPr>
            <a:spLocks noGrp="1"/>
          </p:cNvSpPr>
          <p:nvPr>
            <p:ph type="ftr" sz="quarter" idx="11"/>
          </p:nvPr>
        </p:nvSpPr>
        <p:spPr/>
        <p:txBody>
          <a:bodyPr/>
          <a:lstStyle>
            <a:lvl1pPr>
              <a:defRPr/>
            </a:lvl1pPr>
          </a:lstStyle>
          <a:p>
            <a:pPr>
              <a:defRPr/>
            </a:pPr>
            <a:r>
              <a:rPr lang="en-GB"/>
              <a:t>Rolls-Royce proprietary information</a:t>
            </a:r>
          </a:p>
        </p:txBody>
      </p:sp>
      <p:sp>
        <p:nvSpPr>
          <p:cNvPr id="4" name="Slide Number Placeholder 17"/>
          <p:cNvSpPr>
            <a:spLocks noGrp="1"/>
          </p:cNvSpPr>
          <p:nvPr>
            <p:ph type="sldNum" sz="quarter" idx="12"/>
          </p:nvPr>
        </p:nvSpPr>
        <p:spPr/>
        <p:txBody>
          <a:bodyPr/>
          <a:lstStyle>
            <a:lvl1pPr>
              <a:defRPr/>
            </a:lvl1pPr>
          </a:lstStyle>
          <a:p>
            <a:pPr>
              <a:defRPr/>
            </a:pPr>
            <a:fld id="{229CEE99-48C5-417E-ACE3-C401B74FD5EB}"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GB"/>
          </a:p>
        </p:txBody>
      </p:sp>
      <p:sp>
        <p:nvSpPr>
          <p:cNvPr id="6" name="Footer Placeholder 5"/>
          <p:cNvSpPr>
            <a:spLocks noGrp="1"/>
          </p:cNvSpPr>
          <p:nvPr>
            <p:ph type="ftr" sz="quarter" idx="11"/>
          </p:nvPr>
        </p:nvSpPr>
        <p:spPr/>
        <p:txBody>
          <a:bodyPr/>
          <a:lstStyle>
            <a:lvl1pPr>
              <a:defRPr/>
            </a:lvl1pPr>
            <a:extLst/>
          </a:lstStyle>
          <a:p>
            <a:pPr>
              <a:defRPr/>
            </a:pPr>
            <a:r>
              <a:rPr lang="en-GB"/>
              <a:t>Rolls-Royce proprietary information</a:t>
            </a:r>
          </a:p>
        </p:txBody>
      </p:sp>
      <p:sp>
        <p:nvSpPr>
          <p:cNvPr id="7" name="Slide Number Placeholder 6"/>
          <p:cNvSpPr>
            <a:spLocks noGrp="1"/>
          </p:cNvSpPr>
          <p:nvPr>
            <p:ph type="sldNum" sz="quarter" idx="12"/>
          </p:nvPr>
        </p:nvSpPr>
        <p:spPr/>
        <p:txBody>
          <a:bodyPr/>
          <a:lstStyle>
            <a:lvl1pPr>
              <a:defRPr/>
            </a:lvl1pPr>
            <a:extLst/>
          </a:lstStyle>
          <a:p>
            <a:pPr>
              <a:defRPr/>
            </a:pPr>
            <a:fld id="{E991126A-0FF9-4F3A-8A92-288A76A50468}"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6" name="Freeform 15"/>
          <p:cNvSpPr>
            <a:spLocks/>
          </p:cNvSpPr>
          <p:nvPr/>
        </p:nvSpPr>
        <p:spPr bwMode="auto">
          <a:xfrm>
            <a:off x="485775" y="5938838"/>
            <a:ext cx="3690938" cy="933450"/>
          </a:xfrm>
          <a:custGeom>
            <a:avLst/>
            <a:gdLst>
              <a:gd name="T0" fmla="*/ 0 w 5591"/>
              <a:gd name="T1" fmla="*/ 0 h 588"/>
              <a:gd name="T2" fmla="*/ 2147483647 w 5591"/>
              <a:gd name="T3" fmla="*/ 0 h 588"/>
              <a:gd name="T4" fmla="*/ 2147483647 w 5591"/>
              <a:gd name="T5" fmla="*/ 2147483647 h 588"/>
              <a:gd name="T6" fmla="*/ 2147483647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w="9525" cap="flat" cmpd="sng" algn="ctr">
            <a:noFill/>
            <a:prstDash val="solid"/>
            <a:round/>
            <a:headEnd type="none" w="med" len="med"/>
            <a:tailEnd type="none" w="med" len="med"/>
          </a:ln>
        </p:spPr>
        <p:txBody>
          <a:bodyPr/>
          <a:lstStyle/>
          <a:p>
            <a:pPr>
              <a:defRPr/>
            </a:pPr>
            <a:endParaRPr lang="en-GB"/>
          </a:p>
        </p:txBody>
      </p:sp>
      <p:sp>
        <p:nvSpPr>
          <p:cNvPr id="7" name="Right Triangle 6"/>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endParaRPr lang="en-GB"/>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r>
              <a:rPr lang="en-GB"/>
              <a:t>Rolls-Royce proprietary information</a:t>
            </a:r>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pPr>
              <a:defRPr/>
            </a:pPr>
            <a:fld id="{B513D502-9A42-4D90-8CD1-A924B3E5E544}"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1027" name="Freeform 11"/>
          <p:cNvSpPr>
            <a:spLocks/>
          </p:cNvSpPr>
          <p:nvPr/>
        </p:nvSpPr>
        <p:spPr bwMode="auto">
          <a:xfrm>
            <a:off x="485775" y="5938838"/>
            <a:ext cx="3690938" cy="933450"/>
          </a:xfrm>
          <a:custGeom>
            <a:avLst/>
            <a:gdLst>
              <a:gd name="T0" fmla="*/ 0 w 5591"/>
              <a:gd name="T1" fmla="*/ 0 h 588"/>
              <a:gd name="T2" fmla="*/ 2147483647 w 5591"/>
              <a:gd name="T3" fmla="*/ 0 h 588"/>
              <a:gd name="T4" fmla="*/ 2147483647 w 5591"/>
              <a:gd name="T5" fmla="*/ 2147483647 h 588"/>
              <a:gd name="T6" fmla="*/ 2147483647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w="9525" cap="flat" cmpd="sng" algn="ctr">
            <a:noFill/>
            <a:prstDash val="solid"/>
            <a:round/>
            <a:headEnd type="none" w="med" len="med"/>
            <a:tailEnd type="none" w="med" len="med"/>
          </a:ln>
        </p:spPr>
        <p:txBody>
          <a:bodyPr/>
          <a:lstStyle/>
          <a:p>
            <a:pPr>
              <a:defRPr/>
            </a:pPr>
            <a:endParaRPr lang="en-GB"/>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schemeClr val="tx1"/>
                </a:solidFill>
              </a:defRPr>
            </a:lvl1pPr>
            <a:extLst/>
          </a:lstStyle>
          <a:p>
            <a:pPr>
              <a:defRPr/>
            </a:pPr>
            <a:endParaRPr lang="en-GB"/>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defRPr>
            </a:lvl1pPr>
            <a:extLst/>
          </a:lstStyle>
          <a:p>
            <a:pPr>
              <a:defRPr/>
            </a:pPr>
            <a:r>
              <a:rPr lang="en-GB"/>
              <a:t>Rolls-Royce proprietary information</a:t>
            </a:r>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4FA6AEF8-A65C-46B0-9AA1-CEDB3D5B879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32" r:id="rId1"/>
    <p:sldLayoutId id="2147484028" r:id="rId2"/>
    <p:sldLayoutId id="2147484033" r:id="rId3"/>
    <p:sldLayoutId id="2147484034" r:id="rId4"/>
    <p:sldLayoutId id="2147484035" r:id="rId5"/>
    <p:sldLayoutId id="2147484036" r:id="rId6"/>
    <p:sldLayoutId id="2147484029" r:id="rId7"/>
    <p:sldLayoutId id="2147484037" r:id="rId8"/>
    <p:sldLayoutId id="2147484038" r:id="rId9"/>
    <p:sldLayoutId id="2147484030" r:id="rId10"/>
    <p:sldLayoutId id="2147484031" r:id="rId11"/>
  </p:sldLayoutIdLst>
  <p:hf sldNum="0" hdr="0" dt="0"/>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cid:image002.jpg@01CD23BA.60BF475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259" name="Group 43"/>
          <p:cNvGraphicFramePr>
            <a:graphicFrameLocks noGrp="1"/>
          </p:cNvGraphicFramePr>
          <p:nvPr/>
        </p:nvGraphicFramePr>
        <p:xfrm>
          <a:off x="127000" y="122238"/>
          <a:ext cx="8902700" cy="946150"/>
        </p:xfrm>
        <a:graphic>
          <a:graphicData uri="http://schemas.openxmlformats.org/drawingml/2006/table">
            <a:tbl>
              <a:tblPr/>
              <a:tblGrid>
                <a:gridCol w="2981325"/>
                <a:gridCol w="1468438"/>
                <a:gridCol w="3900487"/>
                <a:gridCol w="552450"/>
              </a:tblGrid>
              <a:tr h="490432">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rgbClr val="FFFFFF"/>
                          </a:solidFill>
                          <a:effectLst/>
                          <a:latin typeface="Lucida Sans Unicode" pitchFamily="34" charset="0"/>
                          <a:cs typeface="Arial" pitchFamily="34" charset="0"/>
                        </a:rPr>
                        <a:t>HS&amp;E INCIDENT BULLETIN</a:t>
                      </a:r>
                    </a:p>
                  </a:txBody>
                  <a:tcPr marL="108000" marR="108000" marT="108025" marB="108025" anchor="ctr" horzOverflow="overflow">
                    <a:lnL>
                      <a:noFill/>
                    </a:lnL>
                    <a:lnR>
                      <a:noFill/>
                    </a:lnR>
                    <a:lnT>
                      <a:noFill/>
                    </a:lnT>
                    <a:lnB w="57150" cap="flat" cmpd="sng" algn="ctr">
                      <a:solidFill>
                        <a:schemeClr val="bg1"/>
                      </a:solidFill>
                      <a:prstDash val="solid"/>
                      <a:round/>
                      <a:headEnd type="none" w="med" len="med"/>
                      <a:tailEnd type="none" w="med" len="med"/>
                    </a:lnB>
                    <a:lnTlToBr>
                      <a:noFill/>
                    </a:lnTlToBr>
                    <a:lnBlToTr>
                      <a:noFill/>
                    </a:lnBlToTr>
                    <a:solidFill>
                      <a:srgbClr val="00B050"/>
                    </a:solid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rgbClr val="FFFFFF"/>
                          </a:solidFill>
                          <a:effectLst/>
                          <a:latin typeface="Lucida Sans Unicode" pitchFamily="34" charset="0"/>
                          <a:cs typeface="Arial" pitchFamily="34" charset="0"/>
                        </a:rPr>
                        <a:t>1</a:t>
                      </a:r>
                      <a:r>
                        <a:rPr kumimoji="0" lang="en-GB" sz="1800" b="1" i="0" u="none" strike="noStrike" cap="none" normalizeH="0" baseline="30000" dirty="0" smtClean="0">
                          <a:ln>
                            <a:noFill/>
                          </a:ln>
                          <a:solidFill>
                            <a:srgbClr val="FFFFFF"/>
                          </a:solidFill>
                          <a:effectLst/>
                          <a:latin typeface="Lucida Sans Unicode" pitchFamily="34" charset="0"/>
                          <a:cs typeface="Arial" pitchFamily="34" charset="0"/>
                        </a:rPr>
                        <a:t>st</a:t>
                      </a:r>
                      <a:r>
                        <a:rPr kumimoji="0" lang="en-GB" sz="1800" b="1" i="0" u="none" strike="noStrike" cap="none" normalizeH="0" baseline="0" dirty="0" smtClean="0">
                          <a:ln>
                            <a:noFill/>
                          </a:ln>
                          <a:solidFill>
                            <a:srgbClr val="FFFFFF"/>
                          </a:solidFill>
                          <a:effectLst/>
                          <a:latin typeface="Lucida Sans Unicode" pitchFamily="34" charset="0"/>
                          <a:cs typeface="Arial" pitchFamily="34" charset="0"/>
                        </a:rPr>
                        <a:t> half year 2014</a:t>
                      </a:r>
                    </a:p>
                  </a:txBody>
                  <a:tcPr marL="108000" marR="108000" marT="108025" marB="108025" anchor="ctr" horzOverflow="overflow">
                    <a:lnL>
                      <a:noFill/>
                    </a:lnL>
                    <a:lnR>
                      <a:noFill/>
                    </a:lnR>
                    <a:lnT>
                      <a:noFill/>
                    </a:lnT>
                    <a:lnB w="57150" cap="flat" cmpd="sng" algn="ctr">
                      <a:solidFill>
                        <a:schemeClr val="bg1"/>
                      </a:solidFill>
                      <a:prstDash val="solid"/>
                      <a:round/>
                      <a:headEnd type="none" w="med" len="med"/>
                      <a:tailEnd type="none" w="med" len="med"/>
                    </a:lnB>
                    <a:lnTlToBr>
                      <a:noFill/>
                    </a:lnTlToBr>
                    <a:lnBlToTr>
                      <a:noFill/>
                    </a:lnBlToTr>
                    <a:solidFill>
                      <a:srgbClr val="00B050"/>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rgbClr val="FFFFFF"/>
                        </a:solidFill>
                        <a:effectLst/>
                        <a:latin typeface="Lucida Sans Unicode" pitchFamily="34" charset="0"/>
                        <a:cs typeface="Arial" pitchFamily="34" charset="0"/>
                      </a:endParaRPr>
                    </a:p>
                  </a:txBody>
                  <a:tcPr marL="108000" marR="108000" marT="108025" marB="108025" anchor="ctr" horzOverflow="overflow">
                    <a:lnL>
                      <a:noFill/>
                    </a:lnL>
                    <a:lnR>
                      <a:noFill/>
                    </a:lnR>
                    <a:lnT>
                      <a:noFill/>
                    </a:lnT>
                    <a:lnB w="57150" cap="flat" cmpd="sng" algn="ctr">
                      <a:solidFill>
                        <a:schemeClr val="bg1"/>
                      </a:solidFill>
                      <a:prstDash val="solid"/>
                      <a:round/>
                      <a:headEnd type="none" w="med" len="med"/>
                      <a:tailEnd type="none" w="med" len="med"/>
                    </a:lnB>
                    <a:lnTlToBr>
                      <a:noFill/>
                    </a:lnTlToBr>
                    <a:lnBlToTr>
                      <a:noFill/>
                    </a:lnBlToTr>
                    <a:solidFill>
                      <a:srgbClr val="00B050"/>
                    </a:solidFill>
                  </a:tcPr>
                </a:tc>
              </a:tr>
              <a:tr h="45571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bg1"/>
                          </a:solidFill>
                          <a:effectLst/>
                          <a:latin typeface="Lucida Sans Unicode" pitchFamily="34" charset="0"/>
                          <a:cs typeface="Arial" pitchFamily="34" charset="0"/>
                        </a:rPr>
                        <a:t>Brazil</a:t>
                      </a:r>
                    </a:p>
                  </a:txBody>
                  <a:tcPr marL="108000" marR="108000" marT="0" marB="0" anchor="ctr" horzOverflow="overflow">
                    <a:lnL>
                      <a:noFill/>
                    </a:lnL>
                    <a:lnR w="28575"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a:noFill/>
                    </a:lnB>
                    <a:lnTlToBr>
                      <a:noFill/>
                    </a:lnTlToBr>
                    <a:lnBlToTr>
                      <a:noFill/>
                    </a:lnBlToTr>
                    <a:solidFill>
                      <a:srgbClr val="00B050"/>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bg1"/>
                          </a:solidFill>
                          <a:effectLst/>
                          <a:latin typeface="Lucida Sans Unicode" pitchFamily="34" charset="0"/>
                          <a:cs typeface="Arial" pitchFamily="34" charset="0"/>
                        </a:rPr>
                        <a:t>Type of incident</a:t>
                      </a:r>
                      <a:r>
                        <a:rPr kumimoji="0" lang="en-GB" sz="1200" b="0" i="1" u="none" strike="noStrike" cap="none" normalizeH="0" baseline="0" dirty="0" smtClean="0">
                          <a:ln>
                            <a:noFill/>
                          </a:ln>
                          <a:solidFill>
                            <a:schemeClr val="bg1"/>
                          </a:solidFill>
                          <a:effectLst/>
                          <a:latin typeface="Lucida Sans Unicode" pitchFamily="34" charset="0"/>
                          <a:cs typeface="Arial" pitchFamily="34" charset="0"/>
                        </a:rPr>
                        <a:t>  - Slip/Trip/Fall from same level</a:t>
                      </a:r>
                    </a:p>
                  </a:txBody>
                  <a:tcPr marL="108000" marR="108000" marT="0" marB="0" anchor="ctr" horzOverflow="overflow">
                    <a:lnL w="28575" cap="flat" cmpd="sng" algn="ctr">
                      <a:solidFill>
                        <a:schemeClr val="bg1"/>
                      </a:solidFill>
                      <a:prstDash val="solid"/>
                      <a:round/>
                      <a:headEnd type="none" w="med" len="med"/>
                      <a:tailEnd type="none" w="med" len="med"/>
                    </a:lnL>
                    <a:lnR>
                      <a:noFill/>
                    </a:lnR>
                    <a:lnT w="57150" cap="flat" cmpd="sng" algn="ctr">
                      <a:solidFill>
                        <a:schemeClr val="bg1"/>
                      </a:solidFill>
                      <a:prstDash val="solid"/>
                      <a:round/>
                      <a:headEnd type="none" w="med" len="med"/>
                      <a:tailEnd type="none" w="med" len="med"/>
                    </a:lnT>
                    <a:lnB>
                      <a:noFill/>
                    </a:lnB>
                    <a:lnTlToBr>
                      <a:noFill/>
                    </a:lnTlToBr>
                    <a:lnBlToTr>
                      <a:noFill/>
                    </a:lnBlToTr>
                    <a:solidFill>
                      <a:srgbClr val="00B050"/>
                    </a:solidFill>
                  </a:tcPr>
                </a:tc>
                <a:tc hMerge="1">
                  <a:txBody>
                    <a:bodyPr/>
                    <a:lstStyle/>
                    <a:p>
                      <a:endParaRPr lang="en-US"/>
                    </a:p>
                  </a:txBody>
                  <a:tcPr/>
                </a:tc>
                <a:tc hMerge="1">
                  <a:txBody>
                    <a:bodyPr/>
                    <a:lstStyle/>
                    <a:p>
                      <a:endParaRPr lang="en-US"/>
                    </a:p>
                  </a:txBody>
                  <a:tcPr/>
                </a:tc>
              </a:tr>
            </a:tbl>
          </a:graphicData>
        </a:graphic>
      </p:graphicFrame>
      <p:graphicFrame>
        <p:nvGraphicFramePr>
          <p:cNvPr id="9256" name="Group 40"/>
          <p:cNvGraphicFramePr>
            <a:graphicFrameLocks noGrp="1"/>
          </p:cNvGraphicFramePr>
          <p:nvPr/>
        </p:nvGraphicFramePr>
        <p:xfrm>
          <a:off x="123825" y="1157288"/>
          <a:ext cx="8907463" cy="4708525"/>
        </p:xfrm>
        <a:graphic>
          <a:graphicData uri="http://schemas.openxmlformats.org/drawingml/2006/table">
            <a:tbl>
              <a:tblPr/>
              <a:tblGrid>
                <a:gridCol w="4448175"/>
                <a:gridCol w="663575"/>
                <a:gridCol w="3795713"/>
              </a:tblGrid>
              <a:tr h="3127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dirty="0" smtClean="0">
                          <a:ln>
                            <a:noFill/>
                          </a:ln>
                          <a:solidFill>
                            <a:schemeClr val="bg1"/>
                          </a:solidFill>
                          <a:effectLst/>
                          <a:latin typeface="Lucida Sans Unicode" pitchFamily="34" charset="0"/>
                          <a:cs typeface="Arial" pitchFamily="34" charset="0"/>
                        </a:rPr>
                        <a:t>Summary:</a:t>
                      </a:r>
                    </a:p>
                  </a:txBody>
                  <a:tcPr marL="90000" marR="0" marT="0" marB="0" anchor="ctr"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A7A9AC"/>
                    </a:solidFill>
                  </a:tcPr>
                </a:tc>
                <a:tc rowSpan="2"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dirty="0" smtClean="0">
                        <a:ln>
                          <a:noFill/>
                        </a:ln>
                        <a:solidFill>
                          <a:schemeClr val="tx1"/>
                        </a:solidFill>
                        <a:effectLst/>
                        <a:latin typeface="Lucida Sans Unicode"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dirty="0" smtClean="0">
                        <a:ln>
                          <a:noFill/>
                        </a:ln>
                        <a:solidFill>
                          <a:schemeClr val="tx1"/>
                        </a:solidFill>
                        <a:effectLst/>
                        <a:latin typeface="Lucida Sans Unicode" pitchFamily="34" charset="0"/>
                        <a:cs typeface="Arial" pitchFamily="34" charset="0"/>
                      </a:endParaRPr>
                    </a:p>
                  </a:txBody>
                  <a:tcPr marL="90000" marR="90000" marT="90000" marB="90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endParaRPr lang="en-US"/>
                    </a:p>
                  </a:txBody>
                  <a:tcPr/>
                </a:tc>
              </a:tr>
              <a:tr h="2241549">
                <a:tc>
                  <a:txBody>
                    <a:bodyPr/>
                    <a:lstStyle/>
                    <a:p>
                      <a:r>
                        <a:rPr kumimoji="0" lang="en-US" sz="1400" b="0" i="0" u="none" strike="noStrike" kern="1200" baseline="0" dirty="0" smtClean="0">
                          <a:solidFill>
                            <a:schemeClr val="tx1"/>
                          </a:solidFill>
                          <a:latin typeface="+mn-lt"/>
                          <a:ea typeface="+mn-ea"/>
                          <a:cs typeface="+mn-cs"/>
                        </a:rPr>
                        <a:t>The injured employee and manager was carrying a pipe and walking backwards. When they moved to place the pipe in its intended location, the employee stumbled on an open channel and fell onto the ground, twisting his right ankle.  Employee was diagnosed with a broken fibula.</a:t>
                      </a:r>
                      <a:endParaRPr kumimoji="0" lang="en-GB" sz="1400" b="0" i="0" u="none" strike="noStrike" cap="none" normalizeH="0" baseline="0" dirty="0" smtClean="0">
                        <a:ln>
                          <a:noFill/>
                        </a:ln>
                        <a:solidFill>
                          <a:schemeClr val="tx1"/>
                        </a:solidFill>
                        <a:effectLst/>
                        <a:latin typeface="Lucida Sans Unicode" pitchFamily="34" charset="0"/>
                        <a:cs typeface="Arial" pitchFamily="34" charset="0"/>
                      </a:endParaRPr>
                    </a:p>
                  </a:txBody>
                  <a:tcPr marL="90000" marR="90000" marT="90000" marB="90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2" vMerge="1">
                  <a:txBody>
                    <a:bodyPr/>
                    <a:lstStyle/>
                    <a:p>
                      <a:endParaRPr lang="en-US"/>
                    </a:p>
                  </a:txBody>
                  <a:tcPr/>
                </a:tc>
                <a:tc hMerge="1" vMerge="1">
                  <a:txBody>
                    <a:bodyPr/>
                    <a:lstStyle/>
                    <a:p>
                      <a:endParaRPr lang="en-US"/>
                    </a:p>
                  </a:txBody>
                  <a:tcPr/>
                </a:tc>
              </a:tr>
              <a:tr h="3127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bg1"/>
                          </a:solidFill>
                          <a:effectLst/>
                          <a:latin typeface="Lucida Sans Unicode" pitchFamily="34" charset="0"/>
                          <a:cs typeface="Arial" pitchFamily="34" charset="0"/>
                        </a:rPr>
                        <a:t>Root Causes</a:t>
                      </a:r>
                      <a:r>
                        <a:rPr kumimoji="0" lang="en-GB" sz="1000" b="1" i="0" u="none" strike="noStrike" cap="none" normalizeH="0" baseline="0" smtClean="0">
                          <a:ln>
                            <a:noFill/>
                          </a:ln>
                          <a:solidFill>
                            <a:schemeClr val="bg1"/>
                          </a:solidFill>
                          <a:effectLst/>
                          <a:latin typeface="Lucida Sans Unicode" pitchFamily="34" charset="0"/>
                          <a:cs typeface="Arial" pitchFamily="34" charset="0"/>
                        </a:rPr>
                        <a:t>:</a:t>
                      </a:r>
                    </a:p>
                  </a:txBody>
                  <a:tcPr marL="90000" marR="0" marT="0" marB="0" anchor="ctr"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A7A9AC"/>
                    </a:solid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bg1"/>
                          </a:solidFill>
                          <a:effectLst/>
                          <a:latin typeface="Lucida Sans Unicode" pitchFamily="34" charset="0"/>
                          <a:cs typeface="Arial" pitchFamily="34" charset="0"/>
                        </a:rPr>
                        <a:t>Actions Taken Thus Far: Next Steps</a:t>
                      </a:r>
                    </a:p>
                  </a:txBody>
                  <a:tcPr marL="90000" marR="0" marT="0" marB="0" anchor="ctr"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A7A9AC"/>
                    </a:solidFill>
                  </a:tcPr>
                </a:tc>
                <a:tc hMerge="1">
                  <a:txBody>
                    <a:bodyPr/>
                    <a:lstStyle/>
                    <a:p>
                      <a:endParaRPr lang="en-US"/>
                    </a:p>
                  </a:txBody>
                  <a:tcPr/>
                </a:tc>
              </a:tr>
              <a:tr h="1528762">
                <a:tc rowSpan="2">
                  <a:txBody>
                    <a:bodyPr/>
                    <a:lstStyle/>
                    <a:p>
                      <a:pPr marL="228600" marR="0" lvl="0" indent="-228600" algn="l" defTabSz="914400" rtl="0" eaLnBrk="1" fontAlgn="base" latinLnBrk="0" hangingPunct="1">
                        <a:lnSpc>
                          <a:spcPct val="100000"/>
                        </a:lnSpc>
                        <a:spcBef>
                          <a:spcPct val="0"/>
                        </a:spcBef>
                        <a:spcAft>
                          <a:spcPts val="600"/>
                        </a:spcAft>
                        <a:buClrTx/>
                        <a:buSzTx/>
                        <a:buFont typeface="+mj-lt"/>
                        <a:buNone/>
                        <a:tabLst/>
                      </a:pPr>
                      <a:r>
                        <a:rPr kumimoji="0" lang="en-US" sz="1400" b="0" i="0" u="none" strike="noStrike" cap="none" normalizeH="0" baseline="0" dirty="0" smtClean="0">
                          <a:ln>
                            <a:noFill/>
                          </a:ln>
                          <a:solidFill>
                            <a:srgbClr val="000000"/>
                          </a:solidFill>
                          <a:effectLst/>
                          <a:latin typeface="Lucida Sans Unicode" pitchFamily="34" charset="0"/>
                          <a:cs typeface="Arial" pitchFamily="34" charset="0"/>
                        </a:rPr>
                        <a:t>Uncovered channel creating uneven work surface.</a:t>
                      </a:r>
                    </a:p>
                    <a:p>
                      <a:pPr marL="228600" marR="0" lvl="0" indent="-228600" algn="l" defTabSz="914400" rtl="0" eaLnBrk="1" fontAlgn="base" latinLnBrk="0" hangingPunct="1">
                        <a:lnSpc>
                          <a:spcPct val="100000"/>
                        </a:lnSpc>
                        <a:spcBef>
                          <a:spcPct val="0"/>
                        </a:spcBef>
                        <a:spcAft>
                          <a:spcPts val="600"/>
                        </a:spcAft>
                        <a:buClrTx/>
                        <a:buSzTx/>
                        <a:buFont typeface="Lucida Sans Unicode" pitchFamily="34" charset="0"/>
                        <a:buAutoNum type="arabicPeriod"/>
                        <a:tabLst/>
                      </a:pPr>
                      <a:endParaRPr kumimoji="0" lang="en-GB" sz="1400" b="0" i="0" u="none" strike="noStrike" cap="none" normalizeH="0" baseline="0" dirty="0" smtClean="0">
                        <a:ln>
                          <a:noFill/>
                        </a:ln>
                        <a:solidFill>
                          <a:schemeClr val="tx1"/>
                        </a:solidFill>
                        <a:effectLst/>
                        <a:latin typeface="Lucida Sans Unicode" pitchFamily="34" charset="0"/>
                        <a:cs typeface="Arial" pitchFamily="34" charset="0"/>
                      </a:endParaRPr>
                    </a:p>
                  </a:txBody>
                  <a:tcPr marL="90000" marR="90000" marT="90000" marB="90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r>
                        <a:rPr lang="en-US" sz="1400" dirty="0" smtClean="0"/>
                        <a:t>Cover channels to eliminate</a:t>
                      </a:r>
                      <a:r>
                        <a:rPr lang="en-US" sz="1400" baseline="0" dirty="0" smtClean="0"/>
                        <a:t> uneven surfaces, use portable hoist instead of manually moving.</a:t>
                      </a:r>
                      <a:endParaRPr lang="en-US" sz="1400" dirty="0"/>
                    </a:p>
                  </a:txBody>
                  <a:tcPr marL="90000" marR="0" marT="0" marB="0" anchor="ctr"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lang="en-US" dirty="0"/>
                    </a:p>
                  </a:txBody>
                  <a:tcPr marL="90000" marR="0" marT="0" marB="0" anchor="ctr" horzOverflow="overflow">
                    <a:lnL>
                      <a:noFill/>
                    </a:lnL>
                    <a:lnR>
                      <a:noFill/>
                    </a:lnR>
                    <a:lnT w="6350" cap="flat" cmpd="sng" algn="ctr">
                      <a:solidFill>
                        <a:schemeClr val="tx1"/>
                      </a:solidFill>
                      <a:prstDash val="solid"/>
                      <a:round/>
                      <a:headEnd type="none" w="med" len="med"/>
                      <a:tailEnd type="none" w="med" len="med"/>
                    </a:lnT>
                    <a:lnB>
                      <a:noFill/>
                    </a:lnB>
                    <a:lnTlToBr>
                      <a:noFill/>
                    </a:lnTlToBr>
                    <a:lnBlToTr>
                      <a:noFill/>
                    </a:lnBlToTr>
                    <a:noFill/>
                  </a:tcPr>
                </a:tc>
              </a:tr>
              <a:tr h="312738">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Lucida Sans Unicode" pitchFamily="34" charset="0"/>
                        <a:cs typeface="Arial" pitchFamily="34" charset="0"/>
                      </a:endParaRPr>
                    </a:p>
                  </a:txBody>
                  <a:tcPr marL="90000" marR="0" marT="0" marB="0" anchor="ctr" horzOverflow="overflow">
                    <a:lnL w="28575"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Lucida Sans Unicode" pitchFamily="34" charset="0"/>
                        <a:cs typeface="Arial" pitchFamily="34" charset="0"/>
                      </a:endParaRPr>
                    </a:p>
                  </a:txBody>
                  <a:tcPr marL="90000" marR="0" marT="0" marB="0" anchor="ctr" horzOverflow="overflow">
                    <a:lnL>
                      <a:noFill/>
                    </a:lnL>
                    <a:lnR w="635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10268" name="Picture 35" descr="cid:image002.jpg@01CD23BA.60BF4750"/>
          <p:cNvPicPr>
            <a:picLocks noChangeAspect="1" noChangeArrowheads="1"/>
          </p:cNvPicPr>
          <p:nvPr/>
        </p:nvPicPr>
        <p:blipFill>
          <a:blip r:embed="rId3" r:link="rId4" cstate="print"/>
          <a:srcRect/>
          <a:stretch>
            <a:fillRect/>
          </a:stretch>
        </p:blipFill>
        <p:spPr bwMode="auto">
          <a:xfrm>
            <a:off x="4924425" y="5888038"/>
            <a:ext cx="3956050" cy="969962"/>
          </a:xfrm>
          <a:prstGeom prst="rect">
            <a:avLst/>
          </a:prstGeom>
          <a:noFill/>
          <a:ln w="9525">
            <a:noFill/>
            <a:miter lim="800000"/>
            <a:headEnd/>
            <a:tailEnd/>
          </a:ln>
        </p:spPr>
      </p:pic>
      <p:pic>
        <p:nvPicPr>
          <p:cNvPr id="10269" name="Picture 2"/>
          <p:cNvPicPr>
            <a:picLocks noChangeAspect="1" noChangeArrowheads="1"/>
          </p:cNvPicPr>
          <p:nvPr/>
        </p:nvPicPr>
        <p:blipFill>
          <a:blip r:embed="rId5" cstate="print"/>
          <a:srcRect t="37389"/>
          <a:stretch>
            <a:fillRect/>
          </a:stretch>
        </p:blipFill>
        <p:spPr bwMode="auto">
          <a:xfrm>
            <a:off x="5067300" y="1187450"/>
            <a:ext cx="2860675" cy="25019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ppt/theme/themeOverride2.xml><?xml version="1.0" encoding="utf-8"?>
<a:themeOverride xmlns:a="http://schemas.openxmlformats.org/drawingml/2006/main">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ppt/theme/themeOverride3.xml><?xml version="1.0" encoding="utf-8"?>
<a:themeOverride xmlns:a="http://schemas.openxmlformats.org/drawingml/2006/main">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ppt/theme/themeOverride4.xml><?xml version="1.0" encoding="utf-8"?>
<a:themeOverride xmlns:a="http://schemas.openxmlformats.org/drawingml/2006/main">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docProps/app.xml><?xml version="1.0" encoding="utf-8"?>
<Properties xmlns="http://schemas.openxmlformats.org/officeDocument/2006/extended-properties" xmlns:vt="http://schemas.openxmlformats.org/officeDocument/2006/docPropsVTypes">
  <Template>Concourse</Template>
  <TotalTime>17381</TotalTime>
  <Words>101</Words>
  <Application>Microsoft Office PowerPoint</Application>
  <PresentationFormat>On-screen Show (4:3)</PresentationFormat>
  <Paragraphs>10</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Lucida Sans Unicode</vt:lpstr>
      <vt:lpstr>Wingdings 3</vt:lpstr>
      <vt:lpstr>Verdana</vt:lpstr>
      <vt:lpstr>Wingdings 2</vt:lpstr>
      <vt:lpstr>+mj-lt</vt:lpstr>
      <vt:lpstr>Concourse</vt:lpstr>
      <vt:lpstr>Slide 1</vt:lpstr>
    </vt:vector>
  </TitlesOfParts>
  <Company>Rolls-Royce plc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Rolls Royce</dc:creator>
  <dc:description>Developed by Operandi Limited</dc:description>
  <cp:lastModifiedBy>dell</cp:lastModifiedBy>
  <cp:revision>479</cp:revision>
  <cp:lastPrinted>2003-11-04T16:53:27Z</cp:lastPrinted>
  <dcterms:created xsi:type="dcterms:W3CDTF">2004-01-23T18:06:09Z</dcterms:created>
  <dcterms:modified xsi:type="dcterms:W3CDTF">2015-02-24T18:53:44Z</dcterms:modified>
</cp:coreProperties>
</file>